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56" r:id="rId2"/>
    <p:sldId id="257" r:id="rId3"/>
    <p:sldId id="262" r:id="rId4"/>
    <p:sldId id="258" r:id="rId5"/>
    <p:sldId id="259" r:id="rId6"/>
    <p:sldId id="261" r:id="rId7"/>
    <p:sldId id="263" r:id="rId8"/>
    <p:sldId id="264" r:id="rId9"/>
    <p:sldId id="260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252267-DE75-489A-A937-598D735DCC86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B8C3F7-7BAB-455D-9BDD-374D038D09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51575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B8C3F7-7BAB-455D-9BDD-374D038D093D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450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06045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51512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64752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68143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54363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01816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180839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91452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90901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796217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77094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C2D816C-749F-4B15-B01E-C8FB8D6D7ED4}" type="datetimeFigureOut">
              <a:rPr lang="hu-HU" smtClean="0"/>
              <a:t>2019.05.17.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E7356DA6-C492-4CBD-B2FD-3EF9E703F6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5179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iba3x3.basketball/en/rankings/individual.html#women" TargetMode="External"/><Relationship Id="rId2" Type="http://schemas.openxmlformats.org/officeDocument/2006/relationships/hyperlink" Target="https://fiba3x3.basketball/en/rankings/individual.html#me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fiba3x3.basketball/en/rankings/individual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F5C8901-AEAE-4BC5-9AC2-767219D91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3840409"/>
            <a:ext cx="7315200" cy="823812"/>
          </a:xfrm>
        </p:spPr>
        <p:txBody>
          <a:bodyPr>
            <a:normAutofit/>
          </a:bodyPr>
          <a:lstStyle/>
          <a:p>
            <a:r>
              <a:rPr lang="hu-HU" sz="3600" b="1" dirty="0">
                <a:latin typeface="+mn-lt"/>
              </a:rPr>
              <a:t>B33 Kosárlabda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40995EB-71B7-42C1-95F5-6EBB2A052A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772202"/>
            <a:ext cx="3785056" cy="914400"/>
          </a:xfrm>
        </p:spPr>
        <p:txBody>
          <a:bodyPr>
            <a:normAutofit/>
          </a:bodyPr>
          <a:lstStyle/>
          <a:p>
            <a:r>
              <a:rPr lang="hu-HU" sz="2400" dirty="0" smtClean="0"/>
              <a:t>Készítette: Ungi </a:t>
            </a:r>
            <a:r>
              <a:rPr lang="hu-HU" sz="2400" dirty="0"/>
              <a:t>Keve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5A5A798C-6256-4F10-A265-E3DA1A42235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5926" y="2085797"/>
            <a:ext cx="2689094" cy="2686405"/>
          </a:xfrm>
          <a:prstGeom prst="rect">
            <a:avLst/>
          </a:prstGeom>
        </p:spPr>
      </p:pic>
      <p:pic>
        <p:nvPicPr>
          <p:cNvPr id="6" name="Kép 5" descr="FIBA_3x3_Logo_black.png">
            <a:extLst>
              <a:ext uri="{FF2B5EF4-FFF2-40B4-BE49-F238E27FC236}">
                <a16:creationId xmlns:a16="http://schemas.microsoft.com/office/drawing/2014/main" id="{47D54D79-F666-4A64-999E-EABD3553225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11782" y="1375206"/>
            <a:ext cx="5860261" cy="25202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3915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F281B8-7B93-49B8-A8F4-5A9D00189F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15" y="2534575"/>
            <a:ext cx="7315200" cy="1018713"/>
          </a:xfrm>
        </p:spPr>
        <p:txBody>
          <a:bodyPr>
            <a:normAutofit fontScale="90000"/>
          </a:bodyPr>
          <a:lstStyle/>
          <a:p>
            <a:r>
              <a:rPr lang="hu-HU" sz="6000" b="1" smtClean="0"/>
              <a:t>Köszönöm </a:t>
            </a:r>
            <a:r>
              <a:rPr lang="hu-HU" sz="6000" b="1" dirty="0"/>
              <a:t>a figyelmet!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548F901-4FDF-422D-BB4B-CB6395B375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12060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11FB01-4001-460C-A3B7-18558876C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pPr algn="ctr"/>
            <a:r>
              <a:rPr lang="hu-HU" sz="4000" b="1" dirty="0"/>
              <a:t>Kialakulása, története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4ACF147-66DA-440D-94C3-B7433A940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400" dirty="0"/>
              <a:t>Az Amerikai Egyesült Államokból indult el</a:t>
            </a:r>
          </a:p>
          <a:p>
            <a:r>
              <a:rPr lang="hu-HU" sz="2400" dirty="0"/>
              <a:t>3-3 elleni játékot jelent, egy palánkra</a:t>
            </a:r>
          </a:p>
          <a:p>
            <a:r>
              <a:rPr lang="hu-HU" sz="2400" dirty="0"/>
              <a:t>A tömegek és nem a profik játéka</a:t>
            </a:r>
          </a:p>
          <a:p>
            <a:r>
              <a:rPr lang="hu-HU" sz="2400" dirty="0"/>
              <a:t>Egyetlen cél a sportszerűség, az élvezet, egészségmegőrzés</a:t>
            </a:r>
          </a:p>
          <a:p>
            <a:r>
              <a:rPr lang="hu-HU" sz="2400" dirty="0"/>
              <a:t>Sokan az NBA sztárjai közül is ebből a közegből </a:t>
            </a:r>
            <a:r>
              <a:rPr lang="hu-HU" sz="2400" dirty="0" err="1"/>
              <a:t>nőtték</a:t>
            </a:r>
            <a:r>
              <a:rPr lang="hu-HU" sz="2400" dirty="0"/>
              <a:t> ki magukat</a:t>
            </a:r>
          </a:p>
          <a:p>
            <a:r>
              <a:rPr lang="hu-HU" sz="2400" dirty="0"/>
              <a:t>Olimpiai sportággá szeretne válni 2020-ra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2958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0659D9-A607-4A70-A7D8-CEA56FE5E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hu-HU" b="1" dirty="0"/>
              <a:t>Út az olimpiára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8AEC70A-0324-4169-A007-DBD0D5A2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761999"/>
            <a:ext cx="4369664" cy="5333999"/>
          </a:xfrm>
        </p:spPr>
        <p:txBody>
          <a:bodyPr>
            <a:normAutofit/>
          </a:bodyPr>
          <a:lstStyle/>
          <a:p>
            <a:r>
              <a:rPr lang="hu-HU" dirty="0"/>
              <a:t>2017 június 9.-én adták az olimpiai programhoz</a:t>
            </a:r>
          </a:p>
          <a:p>
            <a:r>
              <a:rPr lang="hu-HU" dirty="0"/>
              <a:t>2020 </a:t>
            </a:r>
            <a:r>
              <a:rPr lang="hu-HU" dirty="0" err="1"/>
              <a:t>Tokyo</a:t>
            </a:r>
            <a:r>
              <a:rPr lang="hu-HU" dirty="0"/>
              <a:t>, megjelenik az olimpián</a:t>
            </a:r>
          </a:p>
          <a:p>
            <a:r>
              <a:rPr lang="hu-HU" dirty="0"/>
              <a:t>2010 Szingapúr – Ifjúsági Olimpiai Játékok (első hivatalos)</a:t>
            </a:r>
          </a:p>
          <a:p>
            <a:r>
              <a:rPr lang="hu-HU" dirty="0"/>
              <a:t>7 év		utcáról az olimpiára</a:t>
            </a:r>
          </a:p>
        </p:txBody>
      </p:sp>
      <p:pic>
        <p:nvPicPr>
          <p:cNvPr id="5" name="Kép 4" descr="A képen clipart látható&#10;&#10;Automatikusan generált leírás">
            <a:extLst>
              <a:ext uri="{FF2B5EF4-FFF2-40B4-BE49-F238E27FC236}">
                <a16:creationId xmlns:a16="http://schemas.microsoft.com/office/drawing/2014/main" id="{961EAFFA-ABC6-41C9-AB9F-238FF4ACA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022" y="2136709"/>
            <a:ext cx="2624529" cy="1207283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6E64DCAF-ACAC-4FE7-BDB3-C28E548D1D6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882" y="4114800"/>
            <a:ext cx="2599669" cy="1559801"/>
          </a:xfrm>
          <a:prstGeom prst="rect">
            <a:avLst/>
          </a:prstGeom>
        </p:spPr>
      </p:pic>
      <p:sp>
        <p:nvSpPr>
          <p:cNvPr id="7" name="Nyíl: jobbra mutató 6">
            <a:extLst>
              <a:ext uri="{FF2B5EF4-FFF2-40B4-BE49-F238E27FC236}">
                <a16:creationId xmlns:a16="http://schemas.microsoft.com/office/drawing/2014/main" id="{CD6AA707-B95F-4DB4-9AF2-FEF42A779EDE}"/>
              </a:ext>
            </a:extLst>
          </p:cNvPr>
          <p:cNvSpPr/>
          <p:nvPr/>
        </p:nvSpPr>
        <p:spPr>
          <a:xfrm>
            <a:off x="4915511" y="4213268"/>
            <a:ext cx="550416" cy="2396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5514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5CC0AFD-C3C8-47B9-89B1-0C31F0100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hu-HU" b="1" dirty="0"/>
              <a:t>Magyarországon</a:t>
            </a:r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15E1D32-F6A0-4478-96A4-0F4CD407A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hu-HU" sz="2200" dirty="0">
                <a:solidFill>
                  <a:schemeClr val="tx1"/>
                </a:solidFill>
              </a:rPr>
              <a:t>1993-ban rendeztünk először utcai kosárlabda bajnokságot (egy helyszínen)</a:t>
            </a:r>
          </a:p>
          <a:p>
            <a:r>
              <a:rPr lang="hu-HU" sz="2200" dirty="0">
                <a:solidFill>
                  <a:schemeClr val="tx1"/>
                </a:solidFill>
              </a:rPr>
              <a:t>minden évben egyre több csapat vesz részt a versenyeken</a:t>
            </a:r>
          </a:p>
          <a:p>
            <a:r>
              <a:rPr lang="hu-HU" sz="2200" dirty="0">
                <a:solidFill>
                  <a:schemeClr val="tx1"/>
                </a:solidFill>
              </a:rPr>
              <a:t>ma már hazánk legnagyobb szabadidősport-eseményének számít</a:t>
            </a:r>
          </a:p>
          <a:p>
            <a:r>
              <a:rPr lang="hu-HU" sz="2200" dirty="0">
                <a:solidFill>
                  <a:schemeClr val="tx1"/>
                </a:solidFill>
              </a:rPr>
              <a:t>1996-ban Budapest adott otthont a Világbajnokságnak</a:t>
            </a:r>
          </a:p>
          <a:p>
            <a:r>
              <a:rPr lang="hu-HU" sz="2200" dirty="0">
                <a:solidFill>
                  <a:schemeClr val="tx1"/>
                </a:solidFill>
              </a:rPr>
              <a:t>A Hősök terén 39 ország 45 csapata versengett az elsőségért</a:t>
            </a:r>
          </a:p>
          <a:p>
            <a:r>
              <a:rPr lang="hu-HU" sz="2200" dirty="0">
                <a:solidFill>
                  <a:schemeClr val="tx1"/>
                </a:solidFill>
              </a:rPr>
              <a:t>2013-ban Magyarországon került megrendezésre a 3x3 EuroTour döntő</a:t>
            </a:r>
          </a:p>
        </p:txBody>
      </p:sp>
    </p:spTree>
    <p:extLst>
      <p:ext uri="{BB962C8B-B14F-4D97-AF65-F5344CB8AC3E}">
        <p14:creationId xmlns:p14="http://schemas.microsoft.com/office/powerpoint/2010/main" val="1446658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7AFBD9-F0E7-400D-A731-B9BB25372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pPr algn="ctr"/>
            <a:r>
              <a:rPr lang="hu-HU" b="1" dirty="0"/>
              <a:t>Szabályok</a:t>
            </a:r>
          </a:p>
        </p:txBody>
      </p:sp>
      <p:pic>
        <p:nvPicPr>
          <p:cNvPr id="7" name="Tartalom helye 6" descr="A képen beltéri, képernyőkép, égbolt, fekete látható&#10;&#10;Automatikusan generált leírás">
            <a:extLst>
              <a:ext uri="{FF2B5EF4-FFF2-40B4-BE49-F238E27FC236}">
                <a16:creationId xmlns:a16="http://schemas.microsoft.com/office/drawing/2014/main" id="{3A933571-F5C0-4447-88D1-0D7F9A0624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898502"/>
            <a:ext cx="7315200" cy="5051470"/>
          </a:xfrm>
        </p:spPr>
      </p:pic>
    </p:spTree>
    <p:extLst>
      <p:ext uri="{BB962C8B-B14F-4D97-AF65-F5344CB8AC3E}">
        <p14:creationId xmlns:p14="http://schemas.microsoft.com/office/powerpoint/2010/main" val="3267610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A4794F4-15C0-4856-8035-736B43FBD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r>
              <a:rPr lang="hu-HU" b="1" dirty="0"/>
              <a:t>Pálya, labda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E107BC91-B316-4C93-9D66-8B79F70BB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93393" y="327763"/>
            <a:ext cx="5761219" cy="4718713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81092B16-A553-4137-A4B7-1B2140FCF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161" y="4050095"/>
            <a:ext cx="1992762" cy="1992762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FECEB807-C32C-4FB7-9442-F12F6530A8F9}"/>
              </a:ext>
            </a:extLst>
          </p:cNvPr>
          <p:cNvSpPr txBox="1"/>
          <p:nvPr/>
        </p:nvSpPr>
        <p:spPr>
          <a:xfrm>
            <a:off x="5691673" y="5383763"/>
            <a:ext cx="5178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2015  Wilson,  kifejezetten a 3x3-ra terveztek</a:t>
            </a:r>
          </a:p>
        </p:txBody>
      </p:sp>
    </p:spTree>
    <p:extLst>
      <p:ext uri="{BB962C8B-B14F-4D97-AF65-F5344CB8AC3E}">
        <p14:creationId xmlns:p14="http://schemas.microsoft.com/office/powerpoint/2010/main" val="1802928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6B1B4E-2E9B-43D1-914B-C63527807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</p:spPr>
        <p:txBody>
          <a:bodyPr anchor="b">
            <a:normAutofit/>
          </a:bodyPr>
          <a:lstStyle/>
          <a:p>
            <a:r>
              <a:rPr lang="hu-HU" sz="2400" b="1"/>
              <a:t>Egyéni világranglisták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B76017-7577-4804-8609-13F97B5D3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920" y="2162014"/>
            <a:ext cx="2947482" cy="3744264"/>
          </a:xfrm>
        </p:spPr>
        <p:txBody>
          <a:bodyPr anchor="t">
            <a:normAutofit/>
          </a:bodyPr>
          <a:lstStyle/>
          <a:p>
            <a:r>
              <a:rPr lang="hu-HU" sz="1600" b="1">
                <a:solidFill>
                  <a:schemeClr val="bg1"/>
                </a:solidFill>
              </a:rPr>
              <a:t>Férfiak:</a:t>
            </a:r>
            <a:r>
              <a:rPr lang="hu-HU" sz="1600">
                <a:solidFill>
                  <a:schemeClr val="bg1"/>
                </a:solidFill>
              </a:rPr>
              <a:t/>
            </a:r>
            <a:br>
              <a:rPr lang="hu-HU" sz="1600">
                <a:solidFill>
                  <a:schemeClr val="bg1"/>
                </a:solidFill>
              </a:rPr>
            </a:br>
            <a:r>
              <a:rPr lang="hu-HU" sz="1600">
                <a:solidFill>
                  <a:schemeClr val="bg1"/>
                </a:solidFill>
                <a:hlinkClick r:id="rId2"/>
              </a:rPr>
              <a:t>https://fiba3x3.basketball/en/rankings/individual.html#men</a:t>
            </a:r>
            <a:endParaRPr lang="hu-HU" sz="1600">
              <a:solidFill>
                <a:schemeClr val="bg1"/>
              </a:solidFill>
            </a:endParaRPr>
          </a:p>
          <a:p>
            <a:r>
              <a:rPr lang="hu-HU" sz="1600" b="1">
                <a:solidFill>
                  <a:schemeClr val="bg1"/>
                </a:solidFill>
              </a:rPr>
              <a:t>Nők:</a:t>
            </a:r>
            <a:br>
              <a:rPr lang="hu-HU" sz="1600" b="1">
                <a:solidFill>
                  <a:schemeClr val="bg1"/>
                </a:solidFill>
              </a:rPr>
            </a:br>
            <a:r>
              <a:rPr lang="hu-HU" sz="1600">
                <a:solidFill>
                  <a:schemeClr val="bg1"/>
                </a:solidFill>
                <a:hlinkClick r:id="rId3"/>
              </a:rPr>
              <a:t>https://fiba3x3.basketball/en/rankings/individual.html#women</a:t>
            </a:r>
            <a:endParaRPr lang="hu-HU" sz="1600">
              <a:solidFill>
                <a:schemeClr val="bg1"/>
              </a:solidFill>
            </a:endParaRPr>
          </a:p>
          <a:p>
            <a:r>
              <a:rPr lang="hu-HU" sz="1600">
                <a:solidFill>
                  <a:schemeClr val="bg1"/>
                </a:solidFill>
                <a:hlinkClick r:id="rId4"/>
              </a:rPr>
              <a:t>U18 https://fiba3x3.basketball/en/rankings/individual.html#women</a:t>
            </a:r>
            <a:endParaRPr lang="hu-HU" sz="16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hu-HU" sz="1600">
              <a:solidFill>
                <a:schemeClr val="bg1"/>
              </a:solidFill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0BED762-9CE9-49A5-BC9E-C1FAB4158B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897" y="894487"/>
            <a:ext cx="7772401" cy="505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36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0FE1DA0-558C-4E8B-9445-ACDDD04D6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Videó</a:t>
            </a:r>
          </a:p>
        </p:txBody>
      </p:sp>
      <p:pic>
        <p:nvPicPr>
          <p:cNvPr id="4" name="Serbia v USA - Men’s Final Highlights - 2016 FIBA 3x3 World Championships">
            <a:hlinkClick r:id="" action="ppaction://media"/>
            <a:extLst>
              <a:ext uri="{FF2B5EF4-FFF2-40B4-BE49-F238E27FC236}">
                <a16:creationId xmlns:a16="http://schemas.microsoft.com/office/drawing/2014/main" id="{F673E8C2-3448-45DA-AC5C-EBA5D89A16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8738" y="1366838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277524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BBDA9DB-6E46-43A8-BDB2-275531B09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Magyar eredmények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3E13DC7-CAAF-4F58-8111-0079E2119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400" dirty="0"/>
              <a:t>U23 Férfi válogatott 3. hely a VB-n Kínában</a:t>
            </a:r>
          </a:p>
          <a:p>
            <a:r>
              <a:rPr lang="hu-HU" sz="2400" dirty="0"/>
              <a:t>U18 Női válogatott 1. hely az EB-n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88322574"/>
      </p:ext>
    </p:extLst>
  </p:cSld>
  <p:clrMapOvr>
    <a:masterClrMapping/>
  </p:clrMapOvr>
</p:sld>
</file>

<file path=ppt/theme/theme1.xml><?xml version="1.0" encoding="utf-8"?>
<a:theme xmlns:a="http://schemas.openxmlformats.org/drawingml/2006/main" name="Keret">
  <a:themeElements>
    <a:clrScheme name="Sárga–narancs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Keret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Keret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Office PowerPoint</Application>
  <PresentationFormat>Szélesvásznú</PresentationFormat>
  <Paragraphs>34</Paragraphs>
  <Slides>10</Slides>
  <Notes>1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Wingdings 2</vt:lpstr>
      <vt:lpstr>Keret</vt:lpstr>
      <vt:lpstr>B33 Kosárlabda</vt:lpstr>
      <vt:lpstr>Kialakulása, története</vt:lpstr>
      <vt:lpstr>Út az olimpiára</vt:lpstr>
      <vt:lpstr>Magyarországon</vt:lpstr>
      <vt:lpstr>Szabályok</vt:lpstr>
      <vt:lpstr>Pálya, labda</vt:lpstr>
      <vt:lpstr>Egyéni világranglisták </vt:lpstr>
      <vt:lpstr>Videó</vt:lpstr>
      <vt:lpstr>Magyar eredmények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B33 Kosárlabda</dc:title>
  <dc:creator>Keve Ungi</dc:creator>
  <cp:lastModifiedBy>user</cp:lastModifiedBy>
  <cp:revision>3</cp:revision>
  <dcterms:created xsi:type="dcterms:W3CDTF">2019-04-03T05:34:29Z</dcterms:created>
  <dcterms:modified xsi:type="dcterms:W3CDTF">2019-05-17T13:52:16Z</dcterms:modified>
</cp:coreProperties>
</file>